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37"/>
  </p:notesMasterIdLst>
  <p:handoutMasterIdLst>
    <p:handoutMasterId r:id="rId38"/>
  </p:handoutMasterIdLst>
  <p:sldIdLst>
    <p:sldId id="686" r:id="rId9"/>
    <p:sldId id="607" r:id="rId10"/>
    <p:sldId id="707" r:id="rId11"/>
    <p:sldId id="688" r:id="rId12"/>
    <p:sldId id="689" r:id="rId13"/>
    <p:sldId id="690" r:id="rId14"/>
    <p:sldId id="691" r:id="rId15"/>
    <p:sldId id="692" r:id="rId16"/>
    <p:sldId id="693" r:id="rId17"/>
    <p:sldId id="72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0" r:id="rId26"/>
    <p:sldId id="721" r:id="rId27"/>
    <p:sldId id="722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593" r:id="rId36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308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4" autoAdjust="0"/>
    <p:restoredTop sz="96737" autoAdjust="0"/>
  </p:normalViewPr>
  <p:slideViewPr>
    <p:cSldViewPr>
      <p:cViewPr varScale="1">
        <p:scale>
          <a:sx n="106" d="100"/>
          <a:sy n="106" d="100"/>
        </p:scale>
        <p:origin x="942" y="114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2017-10-30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3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5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6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0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20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73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34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6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3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3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06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8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46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7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8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2017-10-30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496016" y="1234471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96016" y="5989284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2" y="76670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0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77" r:id="rId4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" Type="http://schemas.openxmlformats.org/officeDocument/2006/relationships/image" Target="../media/image60.jpe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평창동계올림픽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조직위원회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 </a:t>
            </a:r>
            <a:r>
              <a:rPr lang="ko-KR" altLang="en-US" dirty="0"/>
              <a:t>등록 및 사용절차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0640" y="4423971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FAFE6D8-163E-4FA9-8835-28C9EEF12BCB}"/>
              </a:ext>
            </a:extLst>
          </p:cNvPr>
          <p:cNvGrpSpPr/>
          <p:nvPr/>
        </p:nvGrpSpPr>
        <p:grpSpPr>
          <a:xfrm>
            <a:off x="864989" y="4086697"/>
            <a:ext cx="1054248" cy="860364"/>
            <a:chOff x="5801471" y="4037935"/>
            <a:chExt cx="1054248" cy="860364"/>
          </a:xfrm>
        </p:grpSpPr>
        <p:pic>
          <p:nvPicPr>
            <p:cNvPr id="69" name="Picture 11">
              <a:extLst>
                <a:ext uri="{FF2B5EF4-FFF2-40B4-BE49-F238E27FC236}">
                  <a16:creationId xmlns:a16="http://schemas.microsoft.com/office/drawing/2014/main" id="{D50F6B3F-BB21-4C4B-9DE6-E810C14CD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01471" y="4037935"/>
              <a:ext cx="1054248" cy="86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AE8251-9ED0-4475-83A9-F000612F6365}"/>
                </a:ext>
              </a:extLst>
            </p:cNvPr>
            <p:cNvSpPr/>
            <p:nvPr/>
          </p:nvSpPr>
          <p:spPr>
            <a:xfrm>
              <a:off x="5985528" y="4183710"/>
              <a:ext cx="687689" cy="2769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Kt</a:t>
              </a:r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사내 </a:t>
              </a: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or </a:t>
              </a:r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올림픽 </a:t>
              </a: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005B111B-4F88-4F63-A19D-E8249EC2E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5027636"/>
            <a:ext cx="690901" cy="1209076"/>
          </a:xfrm>
          <a:prstGeom prst="rect">
            <a:avLst/>
          </a:prstGeom>
        </p:spPr>
      </p:pic>
      <p:pic>
        <p:nvPicPr>
          <p:cNvPr id="87" name="Picture 17">
            <a:extLst>
              <a:ext uri="{FF2B5EF4-FFF2-40B4-BE49-F238E27FC236}">
                <a16:creationId xmlns:a16="http://schemas.microsoft.com/office/drawing/2014/main" id="{6B075A7F-0369-493D-B574-DCA766E2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398" y="5188786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FE69AC7-F242-440A-86CC-59E7DC1D4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05" y="5018518"/>
            <a:ext cx="690901" cy="120907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4A29F8-1239-41AE-B4B2-D423027EED4B}"/>
              </a:ext>
            </a:extLst>
          </p:cNvPr>
          <p:cNvSpPr/>
          <p:nvPr/>
        </p:nvSpPr>
        <p:spPr>
          <a:xfrm>
            <a:off x="4944343" y="1687993"/>
            <a:ext cx="1750479" cy="8617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인증서 복사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]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5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대 인증기간 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Web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서버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한국정보인증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http://www.signgate.com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r>
              <a:rPr lang="ko-KR" altLang="en-US" sz="700" dirty="0" err="1">
                <a:solidFill>
                  <a:schemeClr val="tx1"/>
                </a:solidFill>
              </a:rPr>
              <a:t>코스콤</a:t>
            </a:r>
            <a:r>
              <a:rPr lang="ko-KR" altLang="en-US" sz="700" dirty="0">
                <a:solidFill>
                  <a:schemeClr val="tx1"/>
                </a:solidFill>
              </a:rPr>
              <a:t> </a:t>
            </a:r>
            <a:r>
              <a:rPr lang="en-US" altLang="ko-KR" sz="700" dirty="0">
                <a:solidFill>
                  <a:schemeClr val="tx1"/>
                </a:solidFill>
              </a:rPr>
              <a:t>http://www.signkorea.com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금융결제원 </a:t>
            </a:r>
            <a:r>
              <a:rPr lang="en-US" altLang="ko-KR" sz="700" dirty="0">
                <a:solidFill>
                  <a:schemeClr val="tx1"/>
                </a:solidFill>
              </a:rPr>
              <a:t>http://www.yessign.or.kr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한국전자인증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http://www.crosscert.com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한국무역정보통신 </a:t>
            </a:r>
            <a:r>
              <a:rPr lang="en-US" altLang="ko-KR" sz="700" dirty="0">
                <a:solidFill>
                  <a:schemeClr val="tx1"/>
                </a:solidFill>
              </a:rPr>
              <a:t>http://www.tradesign.net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4A32D9-0117-470E-85E2-12616682F384}"/>
              </a:ext>
            </a:extLst>
          </p:cNvPr>
          <p:cNvGrpSpPr/>
          <p:nvPr/>
        </p:nvGrpSpPr>
        <p:grpSpPr>
          <a:xfrm>
            <a:off x="7629161" y="4188711"/>
            <a:ext cx="1482989" cy="2145366"/>
            <a:chOff x="7430451" y="4135031"/>
            <a:chExt cx="1482989" cy="2145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F71F086-1A7D-4F96-A64E-498455822E77}"/>
                </a:ext>
              </a:extLst>
            </p:cNvPr>
            <p:cNvGrpSpPr/>
            <p:nvPr/>
          </p:nvGrpSpPr>
          <p:grpSpPr>
            <a:xfrm>
              <a:off x="7769959" y="4135031"/>
              <a:ext cx="1054248" cy="860364"/>
              <a:chOff x="1640632" y="3853757"/>
              <a:chExt cx="1054248" cy="860364"/>
            </a:xfrm>
          </p:grpSpPr>
          <p:pic>
            <p:nvPicPr>
              <p:cNvPr id="28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640632" y="3853757"/>
                <a:ext cx="1054248" cy="86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직사각형 99"/>
              <p:cNvSpPr/>
              <p:nvPr/>
            </p:nvSpPr>
            <p:spPr>
              <a:xfrm>
                <a:off x="1865717" y="4047167"/>
                <a:ext cx="621966" cy="16158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 defTabSz="975022" fontAlgn="base" latinLnBrk="0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</a:pPr>
                <a:r>
                  <a: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sym typeface="Wingdings"/>
                  </a:rPr>
                  <a:t>올림픽 </a:t>
                </a:r>
                <a:r>
                  <a: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sym typeface="Wingdings"/>
                  </a:rPr>
                  <a:t>PC</a:t>
                </a:r>
              </a:p>
            </p:txBody>
          </p: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07A524F-42E3-4122-BA65-CA2F8327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451" y="5071321"/>
              <a:ext cx="690901" cy="1209076"/>
            </a:xfrm>
            <a:prstGeom prst="rect">
              <a:avLst/>
            </a:prstGeom>
          </p:spPr>
        </p:pic>
        <p:pic>
          <p:nvPicPr>
            <p:cNvPr id="82" name="Picture 13">
              <a:extLst>
                <a:ext uri="{FF2B5EF4-FFF2-40B4-BE49-F238E27FC236}">
                  <a16:creationId xmlns:a16="http://schemas.microsoft.com/office/drawing/2014/main" id="{12A13B60-9588-46E6-B713-5DFD980A3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73346" y="5230886"/>
              <a:ext cx="740094" cy="86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>
              <a:extLst>
                <a:ext uri="{FF2B5EF4-FFF2-40B4-BE49-F238E27FC236}">
                  <a16:creationId xmlns:a16="http://schemas.microsoft.com/office/drawing/2014/main" id="{9D6A3991-3CB3-403F-BE82-FFC4726EE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75384" y="5781649"/>
              <a:ext cx="203201" cy="164883"/>
            </a:xfrm>
            <a:prstGeom prst="rect">
              <a:avLst/>
            </a:prstGeom>
            <a:noFill/>
          </p:spPr>
        </p:pic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3A019E52-E319-45E5-992A-CC782BBDA1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77211" y="5968707"/>
              <a:ext cx="199547" cy="196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2" name="구부러진 연결선 106">
            <a:extLst>
              <a:ext uri="{FF2B5EF4-FFF2-40B4-BE49-F238E27FC236}">
                <a16:creationId xmlns:a16="http://schemas.microsoft.com/office/drawing/2014/main" id="{1E4A0A74-168D-4B1E-8F96-A883EC767B5D}"/>
              </a:ext>
            </a:extLst>
          </p:cNvPr>
          <p:cNvCxnSpPr>
            <a:cxnSpLocks/>
            <a:stCxn id="69" idx="3"/>
            <a:endCxn id="90" idx="0"/>
          </p:cNvCxnSpPr>
          <p:nvPr/>
        </p:nvCxnSpPr>
        <p:spPr>
          <a:xfrm>
            <a:off x="1919237" y="4516879"/>
            <a:ext cx="506019" cy="50163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3">
            <a:extLst>
              <a:ext uri="{FF2B5EF4-FFF2-40B4-BE49-F238E27FC236}">
                <a16:creationId xmlns:a16="http://schemas.microsoft.com/office/drawing/2014/main" id="{A856607B-95EE-44A6-9D74-D99583C4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052" y="5188786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DCCABB4-F887-419E-839A-756E9BBE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440" y="4422741"/>
            <a:ext cx="203201" cy="164883"/>
          </a:xfrm>
          <a:prstGeom prst="rect">
            <a:avLst/>
          </a:prstGeom>
          <a:noFill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8DAD9B-9BD6-4EAF-A59C-0E1E659B34C7}"/>
              </a:ext>
            </a:extLst>
          </p:cNvPr>
          <p:cNvGrpSpPr/>
          <p:nvPr/>
        </p:nvGrpSpPr>
        <p:grpSpPr>
          <a:xfrm>
            <a:off x="3990835" y="4057675"/>
            <a:ext cx="1054248" cy="860364"/>
            <a:chOff x="5801471" y="4037935"/>
            <a:chExt cx="1054248" cy="860364"/>
          </a:xfrm>
        </p:grpSpPr>
        <p:pic>
          <p:nvPicPr>
            <p:cNvPr id="33" name="Picture 11">
              <a:extLst>
                <a:ext uri="{FF2B5EF4-FFF2-40B4-BE49-F238E27FC236}">
                  <a16:creationId xmlns:a16="http://schemas.microsoft.com/office/drawing/2014/main" id="{A8806349-C3D5-47B4-BCC5-5EC2BB3BB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01471" y="4037935"/>
              <a:ext cx="1054248" cy="86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AF8347-9EE6-4711-8E5D-4628B27E884E}"/>
                </a:ext>
              </a:extLst>
            </p:cNvPr>
            <p:cNvSpPr/>
            <p:nvPr/>
          </p:nvSpPr>
          <p:spPr>
            <a:xfrm>
              <a:off x="5992742" y="4241418"/>
              <a:ext cx="673262" cy="16158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Kt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사내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D81C387-25A7-452B-9FD1-D5953F26B7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17" y="4984371"/>
            <a:ext cx="690901" cy="1209076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1FF7A223-F8AE-4D31-807E-40AA35E6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0125" y="1804582"/>
            <a:ext cx="578834" cy="684076"/>
          </a:xfrm>
          <a:prstGeom prst="rect">
            <a:avLst/>
          </a:prstGeom>
          <a:noFill/>
        </p:spPr>
      </p:pic>
      <p:cxnSp>
        <p:nvCxnSpPr>
          <p:cNvPr id="40" name="구부러진 연결선 106">
            <a:extLst>
              <a:ext uri="{FF2B5EF4-FFF2-40B4-BE49-F238E27FC236}">
                <a16:creationId xmlns:a16="http://schemas.microsoft.com/office/drawing/2014/main" id="{A667FE7B-5972-46C0-B130-CCBBFA0984A7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045083" y="4487857"/>
            <a:ext cx="571085" cy="49651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D6FAAB3-1EE2-43A0-AF99-8178CF7990B5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flipV="1">
            <a:off x="4517959" y="2488658"/>
            <a:ext cx="11583" cy="1569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F96440B-248B-4747-8CB0-FE1E7BA972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27" y="2955566"/>
            <a:ext cx="1022030" cy="781552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7DEBF4D7-EC3B-400A-BCFD-470A0FE7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1964" y="5154639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105">
            <a:extLst>
              <a:ext uri="{FF2B5EF4-FFF2-40B4-BE49-F238E27FC236}">
                <a16:creationId xmlns:a16="http://schemas.microsoft.com/office/drawing/2014/main" id="{2328E1EF-B08D-423A-AB01-10EC09F9EE3A}"/>
              </a:ext>
            </a:extLst>
          </p:cNvPr>
          <p:cNvSpPr/>
          <p:nvPr/>
        </p:nvSpPr>
        <p:spPr>
          <a:xfrm>
            <a:off x="393270" y="1556792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모서리가 둥근 직사각형 105">
            <a:extLst>
              <a:ext uri="{FF2B5EF4-FFF2-40B4-BE49-F238E27FC236}">
                <a16:creationId xmlns:a16="http://schemas.microsoft.com/office/drawing/2014/main" id="{D8696978-28F5-4B43-94CE-5596A3C6DF1C}"/>
              </a:ext>
            </a:extLst>
          </p:cNvPr>
          <p:cNvSpPr/>
          <p:nvPr/>
        </p:nvSpPr>
        <p:spPr>
          <a:xfrm>
            <a:off x="3804481" y="1562419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모서리가 둥근 직사각형 105">
            <a:extLst>
              <a:ext uri="{FF2B5EF4-FFF2-40B4-BE49-F238E27FC236}">
                <a16:creationId xmlns:a16="http://schemas.microsoft.com/office/drawing/2014/main" id="{0F76FAF4-C480-4158-B9C5-CEF35B88F1DB}"/>
              </a:ext>
            </a:extLst>
          </p:cNvPr>
          <p:cNvSpPr/>
          <p:nvPr/>
        </p:nvSpPr>
        <p:spPr>
          <a:xfrm>
            <a:off x="7238012" y="1556792"/>
            <a:ext cx="2346771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8">
            <a:extLst>
              <a:ext uri="{FF2B5EF4-FFF2-40B4-BE49-F238E27FC236}">
                <a16:creationId xmlns:a16="http://schemas.microsoft.com/office/drawing/2014/main" id="{8EA10377-F264-4D67-9A84-B8A3DA9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160" y="2341270"/>
            <a:ext cx="1019757" cy="513493"/>
          </a:xfrm>
          <a:prstGeom prst="rect">
            <a:avLst/>
          </a:prstGeom>
          <a:noFill/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8BE9925-6600-4924-B35D-41F5B68E9B6D}"/>
              </a:ext>
            </a:extLst>
          </p:cNvPr>
          <p:cNvCxnSpPr>
            <a:cxnSpLocks/>
            <a:stCxn id="28" idx="0"/>
            <a:endCxn id="50" idx="2"/>
          </p:cNvCxnSpPr>
          <p:nvPr/>
        </p:nvCxnSpPr>
        <p:spPr>
          <a:xfrm flipV="1">
            <a:off x="8495793" y="2854763"/>
            <a:ext cx="17246" cy="1333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43CA2E-240A-499E-8E31-537D6304A6DD}"/>
              </a:ext>
            </a:extLst>
          </p:cNvPr>
          <p:cNvSpPr/>
          <p:nvPr/>
        </p:nvSpPr>
        <p:spPr>
          <a:xfrm>
            <a:off x="7465707" y="3398961"/>
            <a:ext cx="987450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sym typeface="Wingdings"/>
              </a:rPr>
              <a:t>Agent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를 통해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사용자 등록 요청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3BB4FE-CC79-465C-8BDA-022AF08EA874}"/>
              </a:ext>
            </a:extLst>
          </p:cNvPr>
          <p:cNvSpPr/>
          <p:nvPr/>
        </p:nvSpPr>
        <p:spPr>
          <a:xfrm>
            <a:off x="7917524" y="2094572"/>
            <a:ext cx="1191032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 Gateway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F7B4E4-E80B-4378-B6DB-FA76EAF3B383}"/>
              </a:ext>
            </a:extLst>
          </p:cNvPr>
          <p:cNvSpPr/>
          <p:nvPr/>
        </p:nvSpPr>
        <p:spPr>
          <a:xfrm>
            <a:off x="635921" y="1787461"/>
            <a:ext cx="275075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지문등록은 관리자 토큰이 있어야만 가능하고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등록 대상자의 주민등록번호를 입력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cxnSp>
        <p:nvCxnSpPr>
          <p:cNvPr id="57" name="구부러진 연결선 93">
            <a:extLst>
              <a:ext uri="{FF2B5EF4-FFF2-40B4-BE49-F238E27FC236}">
                <a16:creationId xmlns:a16="http://schemas.microsoft.com/office/drawing/2014/main" id="{435634A5-73FA-40F0-9B0E-8F543C0C43FA}"/>
              </a:ext>
            </a:extLst>
          </p:cNvPr>
          <p:cNvCxnSpPr>
            <a:cxnSpLocks/>
            <a:stCxn id="87" idx="2"/>
            <a:endCxn id="119" idx="2"/>
          </p:cNvCxnSpPr>
          <p:nvPr/>
        </p:nvCxnSpPr>
        <p:spPr>
          <a:xfrm rot="5400000" flipH="1" flipV="1">
            <a:off x="2328089" y="5242554"/>
            <a:ext cx="18237" cy="1647781"/>
          </a:xfrm>
          <a:prstGeom prst="curvedConnector3">
            <a:avLst>
              <a:gd name="adj1" fmla="val -1601003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4550642-E749-4BD8-A587-2DAF6B037DC9}"/>
              </a:ext>
            </a:extLst>
          </p:cNvPr>
          <p:cNvSpPr/>
          <p:nvPr/>
        </p:nvSpPr>
        <p:spPr>
          <a:xfrm>
            <a:off x="2092055" y="6267580"/>
            <a:ext cx="538609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대면확인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5685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6529" y="5728672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나라장터의 웹 화면은 변경될 수 있습니다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9981" y="1872821"/>
            <a:ext cx="7137355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토큰 드라이버 다운로드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http://cdn.ktwizstick.com/KT_Wiz_Stick_driver_setup.exe (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http://cdn.ktwizstick.com/KT_Wiz_Stick-0.2-win32.msi (Agent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7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다운로드 받은 보안토큰 구동프로그램 설치파일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(KT_Wiz_Stick_driver_setup.exe)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실행합니다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7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2970" indent="-312970" algn="just">
              <a:buFont typeface="+mj-ea"/>
              <a:buAutoNum type="circleNumDbPlain" startAt="6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시작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21" y="2639232"/>
            <a:ext cx="3301102" cy="247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62441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53000" y="4337922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7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 Visual C++ 2015 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재배포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패키지 설치 여부를 물으면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 설치가 되어 있는 경우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4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1073" y="2199591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9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드라이버의 통신포트에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등록되었는지 확인합니다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5728672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드라이버가 설치되어 있는 경우 드라이버 자동 설치 과정은 생략됩니다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5"/>
          <a:stretch/>
        </p:blipFill>
        <p:spPr bwMode="auto">
          <a:xfrm>
            <a:off x="5613294" y="2875124"/>
            <a:ext cx="2962794" cy="51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980" y="219959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열려있는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01" y="2875123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96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6164" y="1684716"/>
            <a:ext cx="8074785" cy="628860"/>
          </a:xfrm>
          <a:prstGeom prst="roundRect">
            <a:avLst>
              <a:gd name="adj" fmla="val 43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826164" y="1725553"/>
            <a:ext cx="8074785" cy="44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보안토큰 구동 프로그램을 설치하면 장치 드라이버가 자동으로 설치되지 않는 경우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 절차에 따라 수동으로 드라이버를 설치하셔야 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 설치 후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장치관리자에서 드라이버가 설치되지 않은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‘Wiz Stick Token v2.4’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목록을 확인합니다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2"/>
            </a:pP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우측 마우스 클릭 메뉴에서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소프트웨어 업데이트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클릭한 후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컴퓨터에서 드라이버 소프트웨어 찾아보기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093932"/>
            <a:ext cx="3301102" cy="240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309393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7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3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컴퓨터의 장치 드라이버 목록에서 직접 선택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2970" indent="-312970" algn="just">
              <a:buFont typeface="+mj-ea"/>
              <a:buAutoNum type="circleNumDbPlain" startAt="4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유형을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(COM &amp; LPT)”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8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805" indent="-334805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선택 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디스트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있음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6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프로그램이 설치된 디렉터리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(C:\Program Files\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52" y="2679613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79613"/>
            <a:ext cx="3301102" cy="196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/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64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비트 환경인 경우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디렉터리 위치는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“C:\Program Files(x86)\</a:t>
            </a:r>
            <a:r>
              <a:rPr lang="en-US" altLang="ko-KR" sz="1375" spc="-11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spc="-11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1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7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목록에서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확인한 후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[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설치를 진행합니다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닫기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7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4411592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보안토큰형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사용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18075" y="3594073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2853" y="3594073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05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4713556" y="4052686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18075" y="405268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22853" y="4052686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06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713556" y="4511298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18076" y="4511298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사용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나라장터 로그인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22853" y="4511298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07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4713556" y="4969911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18076" y="4969911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상태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22853" y="4969911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18076" y="3135462"/>
            <a:ext cx="4126832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2853" y="3135461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04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4713556" y="3594073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8075" y="2208252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2853" y="2208252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02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713556" y="2666865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18075" y="266686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22853" y="2666865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713556" y="3125477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18076" y="1749640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853" y="1749640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01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713556" y="2208252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4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신규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추가 등록을 하시려면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입찰참가자격 등록신청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등을 통해 나라장터 이용자 등록이 선행되어야 합니다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9762" y="2492896"/>
            <a:ext cx="3617802" cy="1687072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5" name="TextBox 14"/>
          <p:cNvSpPr txBox="1"/>
          <p:nvPr/>
        </p:nvSpPr>
        <p:spPr>
          <a:xfrm>
            <a:off x="663576" y="2544391"/>
            <a:ext cx="360398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복사 사이트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03794" indent="-203794">
              <a:buFont typeface="맑은 고딕" pitchFamily="50" charset="-127"/>
              <a:buChar char="-"/>
            </a:pPr>
            <a:endParaRPr lang="en-US" altLang="ko-KR" sz="11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http://www.signgate.com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한국전자인증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http://www.crosscert.com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금융결제원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https://www.yessign.or.kr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코스콤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http://www.signkorea.com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한국무역정보통신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http://www.tradesign. net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98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69413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805" indent="-334805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복사할 인증서를 선택한 후 상단의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관리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탭을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6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인증서의 비밀번호를 입력한 후 인증서 복사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저장매체 변경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08" y="2474109"/>
            <a:ext cx="2756335" cy="2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96" y="2441011"/>
            <a:ext cx="2756420" cy="305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09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980" y="183910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7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저장매체를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선택한 후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KT 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Token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선택한 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 창이 실행되면 지문 센서에 사용자 지문을 인식시킵니다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01" y="2765271"/>
            <a:ext cx="3202546" cy="264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6" y="2717531"/>
            <a:ext cx="2307619" cy="202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69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980" y="1839107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805" indent="-334805" algn="just">
              <a:buFont typeface="+mj-ea"/>
              <a:buAutoNum type="circleNumDbPlain" startAt="9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비밀번호를 입력합니다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1839107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10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 창이 실행되면 지문 센서에 사용자 지문을 인식시킵니다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지문인증이 성공하면 인증서 복사가 완료됩니다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20248" indent="-320248" algn="just">
              <a:buFont typeface="+mj-ea"/>
              <a:buAutoNum type="circleNumDbPlain" startAt="10"/>
            </a:pP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29" y="5728672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공장 출하 시 초기 비밀번호는 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“00000000”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454719"/>
            <a:ext cx="2297209" cy="13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56" y="2672781"/>
            <a:ext cx="2307619" cy="202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98" y="4758621"/>
            <a:ext cx="3011128" cy="83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00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1325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76949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 번호 조회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4411" y="1769495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번호가 출력됩니다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6331" y="3654705"/>
            <a:ext cx="7826028" cy="1721651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3868467" y="3782438"/>
            <a:ext cx="489845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장치와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 연결이 원활하지 않은 경우 아래와 같은 메시지가 출력될 수 있습니다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[OK]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클릭한 후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시리얼번호 조회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다시 클릭하시거나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장치를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다시 연결하신 후 재시도하십시오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Wiz Stick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번호는 장애 및 오류사항에 대한 고객센터 문의 시 사용됩니다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15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793772"/>
            <a:ext cx="2475827" cy="142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3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2148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618103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이전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 확인을 입력한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9980" y="371187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변경이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300294"/>
            <a:ext cx="2475827" cy="120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83147" y="1665205"/>
            <a:ext cx="3617802" cy="3885833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5296961" y="1646828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비밀번호를 잘 못 입력한 경우 아래와 같이 누적된 실패 횟수와 함께 에러메시지가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추력됩니다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2387660"/>
            <a:ext cx="3301102" cy="131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6961" y="3702083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잘못된 이전 비밀번호로 연속하여 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 이상 비밀번호 변경을 시도한 경우 비밀번호 변경 기능이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4383069"/>
            <a:ext cx="3301102" cy="104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 기능이 </a:t>
            </a:r>
            <a:r>
              <a:rPr lang="ko-KR" altLang="en-US" sz="1375" spc="-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잠금되면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비밀번호를 초기화하여야 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21636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16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50823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21" name="그림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4" y="1749497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3"/>
            <a:ext cx="2475827" cy="115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28" y="5728671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 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893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19" name="그림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4" y="1749497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6528" y="5728672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</a:t>
            </a:r>
            <a:b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4"/>
            <a:ext cx="2475827" cy="10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26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6276" y="1613192"/>
            <a:ext cx="8090220" cy="1099395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7" name="TextBox 6"/>
          <p:cNvSpPr txBox="1"/>
          <p:nvPr/>
        </p:nvSpPr>
        <p:spPr>
          <a:xfrm>
            <a:off x="839980" y="1642306"/>
            <a:ext cx="80764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손가락을 센서에 완전히 밀착하여 사용할 수록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손가락으로 지문센서를 지그시 눌러주는 느낌으로 일정 시간 동안 접촉하고 있어야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 묻지 않도록 하여야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7663" y="3195071"/>
            <a:ext cx="2090327" cy="15677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9716" y="3195071"/>
            <a:ext cx="2090327" cy="1567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768" y="3195072"/>
            <a:ext cx="2090329" cy="156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86" y="5024109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끝을 세워 지문인식을 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4068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옆으로 지문인식을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8713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묻지 않았는지 확인하세요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7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15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62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24" y="3418008"/>
            <a:ext cx="661089" cy="59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12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86640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0523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/>
              <a:t>기존 지식 기반 인증의 대표적 악용 사례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/>
              <a:t>’ </a:t>
            </a:r>
            <a:r>
              <a:rPr lang="ko-KR" altLang="en-US" dirty="0" err="1"/>
              <a:t>랜섬웨어</a:t>
            </a:r>
            <a:r>
              <a:rPr lang="ko-KR" altLang="en-US" dirty="0"/>
              <a:t> 감염 사태 </a:t>
            </a:r>
            <a:r>
              <a:rPr lang="en-US" altLang="ko-KR" dirty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/>
              <a:t>GiGA</a:t>
            </a:r>
            <a:r>
              <a:rPr lang="en-US" altLang="ko-KR" dirty="0"/>
              <a:t> secure </a:t>
            </a:r>
            <a:r>
              <a:rPr lang="en-US" altLang="ko-KR" dirty="0" err="1"/>
              <a:t>wizstick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>
                <a:solidFill>
                  <a:srgbClr val="8C8C8C"/>
                </a:solidFill>
              </a:rPr>
              <a:t>있는</a:t>
            </a:r>
            <a:r>
              <a:rPr lang="en-US" altLang="ko-KR" spc="-100" dirty="0">
                <a:solidFill>
                  <a:srgbClr val="8C8C8C"/>
                </a:solidFill>
              </a:rPr>
              <a:t>,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err="1">
                <a:solidFill>
                  <a:srgbClr val="8C8C8C"/>
                </a:solidFill>
              </a:rPr>
              <a:t>보안성이</a:t>
            </a:r>
            <a:r>
              <a:rPr lang="ko-KR" altLang="en-US" spc="-100" dirty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통한 </a:t>
            </a:r>
            <a:r>
              <a:rPr lang="ko-KR" altLang="en-US" spc="-100" dirty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>
                <a:solidFill>
                  <a:srgbClr val="FF0000"/>
                </a:solidFill>
              </a:rPr>
              <a:t>저장장치</a:t>
            </a:r>
            <a:r>
              <a:rPr lang="en-US" altLang="ko-KR" spc="-100" dirty="0">
                <a:solidFill>
                  <a:srgbClr val="FF0000"/>
                </a:solidFill>
              </a:rPr>
              <a:t>(</a:t>
            </a:r>
            <a:r>
              <a:rPr lang="ko-KR" altLang="en-US" spc="-100" dirty="0" err="1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>
                <a:solidFill>
                  <a:srgbClr val="FF0000"/>
                </a:solidFill>
              </a:rPr>
              <a:t>)</a:t>
            </a:r>
            <a:r>
              <a:rPr lang="ko-KR" altLang="en-US" spc="-100" dirty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>
                <a:solidFill>
                  <a:srgbClr val="8C8C8C"/>
                </a:solidFill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rgbClr val="FF0000"/>
                </a:solidFill>
                <a:latin typeface="+mn-ea"/>
              </a:rPr>
              <a:t>중계</a:t>
            </a: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cxnSpLocks/>
          </p:cNvCxnSpPr>
          <p:nvPr/>
        </p:nvCxnSpPr>
        <p:spPr>
          <a:xfrm flipH="1" flipV="1">
            <a:off x="6635218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대회 통신망</a:t>
            </a: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 대회통신망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전송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12709</TotalTime>
  <Words>1610</Words>
  <Application>Microsoft Office PowerPoint</Application>
  <PresentationFormat>A4 용지(210x297mm)</PresentationFormat>
  <Paragraphs>335</Paragraphs>
  <Slides>28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Microsoft JhengHei UI</vt:lpstr>
      <vt:lpstr>굴림</vt:lpstr>
      <vt:lpstr>맑은 고딕</vt:lpstr>
      <vt:lpstr>Arial</vt:lpstr>
      <vt:lpstr>Wingdings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PowerPoint 프레젠테이션</vt:lpstr>
      <vt:lpstr>PowerPoint 프레젠테이션</vt:lpstr>
      <vt:lpstr>기존 지식 기반 인증의 대표적 악용 사례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Wiz Stick 등록 및 사용절차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d c</cp:lastModifiedBy>
  <cp:revision>2404</cp:revision>
  <dcterms:created xsi:type="dcterms:W3CDTF">2012-07-19T05:14:20Z</dcterms:created>
  <dcterms:modified xsi:type="dcterms:W3CDTF">2017-10-30T04:48:40Z</dcterms:modified>
</cp:coreProperties>
</file>